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3"/>
  </p:notesMasterIdLst>
  <p:sldIdLst>
    <p:sldId id="270" r:id="rId5"/>
    <p:sldId id="281" r:id="rId6"/>
    <p:sldId id="292" r:id="rId7"/>
    <p:sldId id="288" r:id="rId8"/>
    <p:sldId id="284" r:id="rId9"/>
    <p:sldId id="289" r:id="rId10"/>
    <p:sldId id="291" r:id="rId11"/>
    <p:sldId id="28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19639C"/>
    <a:srgbClr val="004165"/>
    <a:srgbClr val="EC7A08"/>
    <a:srgbClr val="830051"/>
    <a:srgbClr val="292C39"/>
    <a:srgbClr val="431767"/>
    <a:srgbClr val="5C002B"/>
    <a:srgbClr val="4F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82D13-80D3-4ED4-AB02-CD523FB07085}" v="13" dt="2021-11-24T11:25:49.240"/>
    <p1510:client id="{E32DD4C6-3284-42C0-B4E3-0BCD46325184}" v="5" dt="2021-11-23T17:43:02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5"/>
    <p:restoredTop sz="84080" autoAdjust="0"/>
  </p:normalViewPr>
  <p:slideViewPr>
    <p:cSldViewPr snapToGrid="0" snapToObjects="1">
      <p:cViewPr varScale="1">
        <p:scale>
          <a:sx n="181" d="100"/>
          <a:sy n="181" d="100"/>
        </p:scale>
        <p:origin x="1176" y="1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regor, Iain - GIAA" userId="ea652a34-2b1b-4e88-970c-fdd8a2a06482" providerId="ADAL" clId="{31091C22-D7CC-4118-98C9-33739E795A03}"/>
    <pc:docChg chg="custSel modSld sldOrd">
      <pc:chgData name="McGregor, Iain - GIAA" userId="ea652a34-2b1b-4e88-970c-fdd8a2a06482" providerId="ADAL" clId="{31091C22-D7CC-4118-98C9-33739E795A03}" dt="2021-10-28T09:13:49.227" v="49" actId="20577"/>
      <pc:docMkLst>
        <pc:docMk/>
      </pc:docMkLst>
      <pc:sldChg chg="modSp mod">
        <pc:chgData name="McGregor, Iain - GIAA" userId="ea652a34-2b1b-4e88-970c-fdd8a2a06482" providerId="ADAL" clId="{31091C22-D7CC-4118-98C9-33739E795A03}" dt="2021-10-27T15:37:01.565" v="39" actId="404"/>
        <pc:sldMkLst>
          <pc:docMk/>
          <pc:sldMk cId="1869770624" sldId="280"/>
        </pc:sldMkLst>
        <pc:spChg chg="mod">
          <ac:chgData name="McGregor, Iain - GIAA" userId="ea652a34-2b1b-4e88-970c-fdd8a2a06482" providerId="ADAL" clId="{31091C22-D7CC-4118-98C9-33739E795A03}" dt="2021-10-27T15:37:01.565" v="39" actId="404"/>
          <ac:spMkLst>
            <pc:docMk/>
            <pc:sldMk cId="1869770624" sldId="280"/>
            <ac:spMk id="2" creationId="{511F564C-9509-664F-8C62-62DCFEEFC3CA}"/>
          </ac:spMkLst>
        </pc:spChg>
      </pc:sldChg>
      <pc:sldChg chg="modSp mod">
        <pc:chgData name="McGregor, Iain - GIAA" userId="ea652a34-2b1b-4e88-970c-fdd8a2a06482" providerId="ADAL" clId="{31091C22-D7CC-4118-98C9-33739E795A03}" dt="2021-10-27T00:46:36.962" v="5" actId="1076"/>
        <pc:sldMkLst>
          <pc:docMk/>
          <pc:sldMk cId="2096495729" sldId="284"/>
        </pc:sldMkLst>
        <pc:picChg chg="mod">
          <ac:chgData name="McGregor, Iain - GIAA" userId="ea652a34-2b1b-4e88-970c-fdd8a2a06482" providerId="ADAL" clId="{31091C22-D7CC-4118-98C9-33739E795A03}" dt="2021-10-27T00:46:19.736" v="4" actId="1076"/>
          <ac:picMkLst>
            <pc:docMk/>
            <pc:sldMk cId="2096495729" sldId="284"/>
            <ac:picMk id="11" creationId="{0E9DE4EC-F9D8-46FB-B399-8B035B9DE70D}"/>
          </ac:picMkLst>
        </pc:picChg>
        <pc:picChg chg="mod">
          <ac:chgData name="McGregor, Iain - GIAA" userId="ea652a34-2b1b-4e88-970c-fdd8a2a06482" providerId="ADAL" clId="{31091C22-D7CC-4118-98C9-33739E795A03}" dt="2021-10-27T00:46:36.962" v="5" actId="1076"/>
          <ac:picMkLst>
            <pc:docMk/>
            <pc:sldMk cId="2096495729" sldId="284"/>
            <ac:picMk id="13" creationId="{1978F858-2D61-45A9-9DB3-FCD3C40AECF1}"/>
          </ac:picMkLst>
        </pc:picChg>
      </pc:sldChg>
      <pc:sldChg chg="ord">
        <pc:chgData name="McGregor, Iain - GIAA" userId="ea652a34-2b1b-4e88-970c-fdd8a2a06482" providerId="ADAL" clId="{31091C22-D7CC-4118-98C9-33739E795A03}" dt="2021-10-27T09:07:05.456" v="7"/>
        <pc:sldMkLst>
          <pc:docMk/>
          <pc:sldMk cId="2873221741" sldId="288"/>
        </pc:sldMkLst>
      </pc:sldChg>
      <pc:sldChg chg="modSp mod">
        <pc:chgData name="McGregor, Iain - GIAA" userId="ea652a34-2b1b-4e88-970c-fdd8a2a06482" providerId="ADAL" clId="{31091C22-D7CC-4118-98C9-33739E795A03}" dt="2021-10-28T09:13:49.227" v="49" actId="20577"/>
        <pc:sldMkLst>
          <pc:docMk/>
          <pc:sldMk cId="2624670618" sldId="289"/>
        </pc:sldMkLst>
        <pc:spChg chg="mod">
          <ac:chgData name="McGregor, Iain - GIAA" userId="ea652a34-2b1b-4e88-970c-fdd8a2a06482" providerId="ADAL" clId="{31091C22-D7CC-4118-98C9-33739E795A03}" dt="2021-10-28T09:13:49.227" v="49" actId="20577"/>
          <ac:spMkLst>
            <pc:docMk/>
            <pc:sldMk cId="2624670618" sldId="289"/>
            <ac:spMk id="5" creationId="{DB86EF1C-4E96-4B0D-A921-A8ECE9D6A595}"/>
          </ac:spMkLst>
        </pc:spChg>
      </pc:sldChg>
    </pc:docChg>
  </pc:docChgLst>
  <pc:docChgLst>
    <pc:chgData name="McGregor, Iain - GIAA" userId="ea652a34-2b1b-4e88-970c-fdd8a2a06482" providerId="ADAL" clId="{E32DD4C6-3284-42C0-B4E3-0BCD46325184}"/>
    <pc:docChg chg="custSel addSld delSld modSld">
      <pc:chgData name="McGregor, Iain - GIAA" userId="ea652a34-2b1b-4e88-970c-fdd8a2a06482" providerId="ADAL" clId="{E32DD4C6-3284-42C0-B4E3-0BCD46325184}" dt="2021-11-23T17:43:14.261" v="146" actId="14100"/>
      <pc:docMkLst>
        <pc:docMk/>
      </pc:docMkLst>
      <pc:sldChg chg="del">
        <pc:chgData name="McGregor, Iain - GIAA" userId="ea652a34-2b1b-4e88-970c-fdd8a2a06482" providerId="ADAL" clId="{E32DD4C6-3284-42C0-B4E3-0BCD46325184}" dt="2021-11-23T17:36:06.211" v="0" actId="47"/>
        <pc:sldMkLst>
          <pc:docMk/>
          <pc:sldMk cId="3226227580" sldId="272"/>
        </pc:sldMkLst>
      </pc:sldChg>
      <pc:sldChg chg="del">
        <pc:chgData name="McGregor, Iain - GIAA" userId="ea652a34-2b1b-4e88-970c-fdd8a2a06482" providerId="ADAL" clId="{E32DD4C6-3284-42C0-B4E3-0BCD46325184}" dt="2021-11-23T17:36:08.223" v="1" actId="47"/>
        <pc:sldMkLst>
          <pc:docMk/>
          <pc:sldMk cId="2298699332" sldId="274"/>
        </pc:sldMkLst>
      </pc:sldChg>
      <pc:sldChg chg="addSp modSp mod modAnim">
        <pc:chgData name="McGregor, Iain - GIAA" userId="ea652a34-2b1b-4e88-970c-fdd8a2a06482" providerId="ADAL" clId="{E32DD4C6-3284-42C0-B4E3-0BCD46325184}" dt="2021-11-23T17:43:14.261" v="146" actId="14100"/>
        <pc:sldMkLst>
          <pc:docMk/>
          <pc:sldMk cId="2873221741" sldId="288"/>
        </pc:sldMkLst>
        <pc:picChg chg="add mod">
          <ac:chgData name="McGregor, Iain - GIAA" userId="ea652a34-2b1b-4e88-970c-fdd8a2a06482" providerId="ADAL" clId="{E32DD4C6-3284-42C0-B4E3-0BCD46325184}" dt="2021-11-23T17:43:14.261" v="146" actId="14100"/>
          <ac:picMkLst>
            <pc:docMk/>
            <pc:sldMk cId="2873221741" sldId="288"/>
            <ac:picMk id="4" creationId="{7A066CC4-F811-4D8A-B348-56C4C750EF31}"/>
          </ac:picMkLst>
        </pc:picChg>
      </pc:sldChg>
      <pc:sldChg chg="del">
        <pc:chgData name="McGregor, Iain - GIAA" userId="ea652a34-2b1b-4e88-970c-fdd8a2a06482" providerId="ADAL" clId="{E32DD4C6-3284-42C0-B4E3-0BCD46325184}" dt="2021-11-23T17:36:10.023" v="2" actId="47"/>
        <pc:sldMkLst>
          <pc:docMk/>
          <pc:sldMk cId="771036416" sldId="290"/>
        </pc:sldMkLst>
      </pc:sldChg>
      <pc:sldChg chg="addSp delSp modSp add mod delAnim">
        <pc:chgData name="McGregor, Iain - GIAA" userId="ea652a34-2b1b-4e88-970c-fdd8a2a06482" providerId="ADAL" clId="{E32DD4C6-3284-42C0-B4E3-0BCD46325184}" dt="2021-11-23T17:40:53.931" v="142" actId="1038"/>
        <pc:sldMkLst>
          <pc:docMk/>
          <pc:sldMk cId="2531699015" sldId="292"/>
        </pc:sldMkLst>
        <pc:spChg chg="mod">
          <ac:chgData name="McGregor, Iain - GIAA" userId="ea652a34-2b1b-4e88-970c-fdd8a2a06482" providerId="ADAL" clId="{E32DD4C6-3284-42C0-B4E3-0BCD46325184}" dt="2021-11-23T17:37:56.695" v="18" actId="20577"/>
          <ac:spMkLst>
            <pc:docMk/>
            <pc:sldMk cId="2531699015" sldId="292"/>
            <ac:spMk id="3" creationId="{371E961C-B58B-5847-A379-BE9A848C3C97}"/>
          </ac:spMkLst>
        </pc:spChg>
        <pc:spChg chg="add del mod">
          <ac:chgData name="McGregor, Iain - GIAA" userId="ea652a34-2b1b-4e88-970c-fdd8a2a06482" providerId="ADAL" clId="{E32DD4C6-3284-42C0-B4E3-0BCD46325184}" dt="2021-11-23T17:38:31.979" v="23" actId="478"/>
          <ac:spMkLst>
            <pc:docMk/>
            <pc:sldMk cId="2531699015" sldId="292"/>
            <ac:spMk id="4" creationId="{C1A797A1-1AB2-402D-9117-872423494ACC}"/>
          </ac:spMkLst>
        </pc:spChg>
        <pc:spChg chg="add mod">
          <ac:chgData name="McGregor, Iain - GIAA" userId="ea652a34-2b1b-4e88-970c-fdd8a2a06482" providerId="ADAL" clId="{E32DD4C6-3284-42C0-B4E3-0BCD46325184}" dt="2021-11-23T17:40:53.931" v="142" actId="1038"/>
          <ac:spMkLst>
            <pc:docMk/>
            <pc:sldMk cId="2531699015" sldId="292"/>
            <ac:spMk id="5" creationId="{7FCB386B-E8D2-47C8-AB80-2BF56EF95603}"/>
          </ac:spMkLst>
        </pc:spChg>
        <pc:spChg chg="mod">
          <ac:chgData name="McGregor, Iain - GIAA" userId="ea652a34-2b1b-4e88-970c-fdd8a2a06482" providerId="ADAL" clId="{E32DD4C6-3284-42C0-B4E3-0BCD46325184}" dt="2021-11-23T17:38:25.795" v="21"/>
          <ac:spMkLst>
            <pc:docMk/>
            <pc:sldMk cId="2531699015" sldId="292"/>
            <ac:spMk id="18" creationId="{D0267AC1-B90D-49A5-ACA4-16EC42163E87}"/>
          </ac:spMkLst>
        </pc:spChg>
        <pc:spChg chg="mod">
          <ac:chgData name="McGregor, Iain - GIAA" userId="ea652a34-2b1b-4e88-970c-fdd8a2a06482" providerId="ADAL" clId="{E32DD4C6-3284-42C0-B4E3-0BCD46325184}" dt="2021-11-23T17:38:25.795" v="21"/>
          <ac:spMkLst>
            <pc:docMk/>
            <pc:sldMk cId="2531699015" sldId="292"/>
            <ac:spMk id="20" creationId="{0CF9449C-C642-413A-B984-0102AFD3BC16}"/>
          </ac:spMkLst>
        </pc:spChg>
        <pc:spChg chg="mod">
          <ac:chgData name="McGregor, Iain - GIAA" userId="ea652a34-2b1b-4e88-970c-fdd8a2a06482" providerId="ADAL" clId="{E32DD4C6-3284-42C0-B4E3-0BCD46325184}" dt="2021-11-23T17:38:25.795" v="21"/>
          <ac:spMkLst>
            <pc:docMk/>
            <pc:sldMk cId="2531699015" sldId="292"/>
            <ac:spMk id="21" creationId="{A5ED591A-25D8-45EE-BF4F-07DB46364426}"/>
          </ac:spMkLst>
        </pc:spChg>
        <pc:spChg chg="mod">
          <ac:chgData name="McGregor, Iain - GIAA" userId="ea652a34-2b1b-4e88-970c-fdd8a2a06482" providerId="ADAL" clId="{E32DD4C6-3284-42C0-B4E3-0BCD46325184}" dt="2021-11-23T17:38:25.795" v="21"/>
          <ac:spMkLst>
            <pc:docMk/>
            <pc:sldMk cId="2531699015" sldId="292"/>
            <ac:spMk id="22" creationId="{17118F1C-AFA9-4850-BF3C-56AB46F35116}"/>
          </ac:spMkLst>
        </pc:spChg>
        <pc:grpChg chg="mod">
          <ac:chgData name="McGregor, Iain - GIAA" userId="ea652a34-2b1b-4e88-970c-fdd8a2a06482" providerId="ADAL" clId="{E32DD4C6-3284-42C0-B4E3-0BCD46325184}" dt="2021-11-23T17:40:45.283" v="125" actId="1037"/>
          <ac:grpSpMkLst>
            <pc:docMk/>
            <pc:sldMk cId="2531699015" sldId="292"/>
            <ac:grpSpMk id="16" creationId="{FD4C5B7C-C2B8-4971-9242-51F85945721F}"/>
          </ac:grpSpMkLst>
        </pc:grpChg>
        <pc:grpChg chg="add mod">
          <ac:chgData name="McGregor, Iain - GIAA" userId="ea652a34-2b1b-4e88-970c-fdd8a2a06482" providerId="ADAL" clId="{E32DD4C6-3284-42C0-B4E3-0BCD46325184}" dt="2021-11-23T17:40:53.931" v="142" actId="1038"/>
          <ac:grpSpMkLst>
            <pc:docMk/>
            <pc:sldMk cId="2531699015" sldId="292"/>
            <ac:grpSpMk id="17" creationId="{82C9FAFB-56A5-4CCA-BD73-37AA13D51E92}"/>
          </ac:grpSpMkLst>
        </pc:grpChg>
        <pc:grpChg chg="del">
          <ac:chgData name="McGregor, Iain - GIAA" userId="ea652a34-2b1b-4e88-970c-fdd8a2a06482" providerId="ADAL" clId="{E32DD4C6-3284-42C0-B4E3-0BCD46325184}" dt="2021-11-23T17:38:14.389" v="20" actId="478"/>
          <ac:grpSpMkLst>
            <pc:docMk/>
            <pc:sldMk cId="2531699015" sldId="292"/>
            <ac:grpSpMk id="19" creationId="{FBDEEF82-BAFC-4CE7-99D9-DF2072253F26}"/>
          </ac:grpSpMkLst>
        </pc:grpChg>
        <pc:picChg chg="del">
          <ac:chgData name="McGregor, Iain - GIAA" userId="ea652a34-2b1b-4e88-970c-fdd8a2a06482" providerId="ADAL" clId="{E32DD4C6-3284-42C0-B4E3-0BCD46325184}" dt="2021-11-23T17:38:00.256" v="19" actId="478"/>
          <ac:picMkLst>
            <pc:docMk/>
            <pc:sldMk cId="2531699015" sldId="292"/>
            <ac:picMk id="6" creationId="{5FC17F09-180F-44EA-B8EE-7724607B8292}"/>
          </ac:picMkLst>
        </pc:picChg>
      </pc:sldChg>
    </pc:docChg>
  </pc:docChgLst>
  <pc:docChgLst>
    <pc:chgData name="McGregor, Iain - GIAA" userId="ea652a34-2b1b-4e88-970c-fdd8a2a06482" providerId="ADAL" clId="{39F30A7E-9874-4FFB-ACEF-ECE075582DE4}"/>
    <pc:docChg chg="custSel modSld">
      <pc:chgData name="McGregor, Iain - GIAA" userId="ea652a34-2b1b-4e88-970c-fdd8a2a06482" providerId="ADAL" clId="{39F30A7E-9874-4FFB-ACEF-ECE075582DE4}" dt="2021-11-24T15:00:47.914" v="0" actId="478"/>
      <pc:docMkLst>
        <pc:docMk/>
      </pc:docMkLst>
      <pc:sldChg chg="delSp mod delAnim">
        <pc:chgData name="McGregor, Iain - GIAA" userId="ea652a34-2b1b-4e88-970c-fdd8a2a06482" providerId="ADAL" clId="{39F30A7E-9874-4FFB-ACEF-ECE075582DE4}" dt="2021-11-24T15:00:47.914" v="0" actId="478"/>
        <pc:sldMkLst>
          <pc:docMk/>
          <pc:sldMk cId="2873221741" sldId="288"/>
        </pc:sldMkLst>
        <pc:picChg chg="del">
          <ac:chgData name="McGregor, Iain - GIAA" userId="ea652a34-2b1b-4e88-970c-fdd8a2a06482" providerId="ADAL" clId="{39F30A7E-9874-4FFB-ACEF-ECE075582DE4}" dt="2021-11-24T15:00:47.914" v="0" actId="478"/>
          <ac:picMkLst>
            <pc:docMk/>
            <pc:sldMk cId="2873221741" sldId="288"/>
            <ac:picMk id="6" creationId="{D361638E-BFFA-4355-8950-7467E816F4CE}"/>
          </ac:picMkLst>
        </pc:picChg>
      </pc:sldChg>
    </pc:docChg>
  </pc:docChgLst>
  <pc:docChgLst>
    <pc:chgData name="McGregor, Iain - GIAA" userId="ea652a34-2b1b-4e88-970c-fdd8a2a06482" providerId="ADAL" clId="{89A82D13-80D3-4ED4-AB02-CD523FB07085}"/>
    <pc:docChg chg="custSel delSld modSld sldOrd">
      <pc:chgData name="McGregor, Iain - GIAA" userId="ea652a34-2b1b-4e88-970c-fdd8a2a06482" providerId="ADAL" clId="{89A82D13-80D3-4ED4-AB02-CD523FB07085}" dt="2021-11-24T11:27:24.981" v="120" actId="1076"/>
      <pc:docMkLst>
        <pc:docMk/>
      </pc:docMkLst>
      <pc:sldChg chg="del">
        <pc:chgData name="McGregor, Iain - GIAA" userId="ea652a34-2b1b-4e88-970c-fdd8a2a06482" providerId="ADAL" clId="{89A82D13-80D3-4ED4-AB02-CD523FB07085}" dt="2021-11-23T18:14:56.261" v="49" actId="47"/>
        <pc:sldMkLst>
          <pc:docMk/>
          <pc:sldMk cId="444132079" sldId="278"/>
        </pc:sldMkLst>
      </pc:sldChg>
      <pc:sldChg chg="del">
        <pc:chgData name="McGregor, Iain - GIAA" userId="ea652a34-2b1b-4e88-970c-fdd8a2a06482" providerId="ADAL" clId="{89A82D13-80D3-4ED4-AB02-CD523FB07085}" dt="2021-11-23T18:29:17.613" v="61" actId="47"/>
        <pc:sldMkLst>
          <pc:docMk/>
          <pc:sldMk cId="2154185552" sldId="282"/>
        </pc:sldMkLst>
      </pc:sldChg>
      <pc:sldChg chg="del">
        <pc:chgData name="McGregor, Iain - GIAA" userId="ea652a34-2b1b-4e88-970c-fdd8a2a06482" providerId="ADAL" clId="{89A82D13-80D3-4ED4-AB02-CD523FB07085}" dt="2021-11-23T18:14:56.261" v="49" actId="47"/>
        <pc:sldMkLst>
          <pc:docMk/>
          <pc:sldMk cId="1256451682" sldId="283"/>
        </pc:sldMkLst>
      </pc:sldChg>
      <pc:sldChg chg="ord">
        <pc:chgData name="McGregor, Iain - GIAA" userId="ea652a34-2b1b-4e88-970c-fdd8a2a06482" providerId="ADAL" clId="{89A82D13-80D3-4ED4-AB02-CD523FB07085}" dt="2021-11-23T18:11:59.942" v="11"/>
        <pc:sldMkLst>
          <pc:docMk/>
          <pc:sldMk cId="2096495729" sldId="284"/>
        </pc:sldMkLst>
      </pc:sldChg>
      <pc:sldChg chg="del">
        <pc:chgData name="McGregor, Iain - GIAA" userId="ea652a34-2b1b-4e88-970c-fdd8a2a06482" providerId="ADAL" clId="{89A82D13-80D3-4ED4-AB02-CD523FB07085}" dt="2021-11-23T18:14:56.261" v="49" actId="47"/>
        <pc:sldMkLst>
          <pc:docMk/>
          <pc:sldMk cId="2106911266" sldId="285"/>
        </pc:sldMkLst>
      </pc:sldChg>
      <pc:sldChg chg="del">
        <pc:chgData name="McGregor, Iain - GIAA" userId="ea652a34-2b1b-4e88-970c-fdd8a2a06482" providerId="ADAL" clId="{89A82D13-80D3-4ED4-AB02-CD523FB07085}" dt="2021-11-23T18:14:56.261" v="49" actId="47"/>
        <pc:sldMkLst>
          <pc:docMk/>
          <pc:sldMk cId="2046691967" sldId="287"/>
        </pc:sldMkLst>
      </pc:sldChg>
      <pc:sldChg chg="addSp delSp modSp mod delAnim modAnim">
        <pc:chgData name="McGregor, Iain - GIAA" userId="ea652a34-2b1b-4e88-970c-fdd8a2a06482" providerId="ADAL" clId="{89A82D13-80D3-4ED4-AB02-CD523FB07085}" dt="2021-11-23T18:24:29.203" v="60" actId="1076"/>
        <pc:sldMkLst>
          <pc:docMk/>
          <pc:sldMk cId="2873221741" sldId="288"/>
        </pc:sldMkLst>
        <pc:picChg chg="del mod">
          <ac:chgData name="McGregor, Iain - GIAA" userId="ea652a34-2b1b-4e88-970c-fdd8a2a06482" providerId="ADAL" clId="{89A82D13-80D3-4ED4-AB02-CD523FB07085}" dt="2021-11-23T18:23:45.274" v="55" actId="478"/>
          <ac:picMkLst>
            <pc:docMk/>
            <pc:sldMk cId="2873221741" sldId="288"/>
            <ac:picMk id="4" creationId="{7A066CC4-F811-4D8A-B348-56C4C750EF31}"/>
          </ac:picMkLst>
        </pc:picChg>
        <pc:picChg chg="add mod">
          <ac:chgData name="McGregor, Iain - GIAA" userId="ea652a34-2b1b-4e88-970c-fdd8a2a06482" providerId="ADAL" clId="{89A82D13-80D3-4ED4-AB02-CD523FB07085}" dt="2021-11-23T18:24:29.203" v="60" actId="1076"/>
          <ac:picMkLst>
            <pc:docMk/>
            <pc:sldMk cId="2873221741" sldId="288"/>
            <ac:picMk id="6" creationId="{D361638E-BFFA-4355-8950-7467E816F4CE}"/>
          </ac:picMkLst>
        </pc:picChg>
      </pc:sldChg>
      <pc:sldChg chg="addSp modSp mod ord modAnim">
        <pc:chgData name="McGregor, Iain - GIAA" userId="ea652a34-2b1b-4e88-970c-fdd8a2a06482" providerId="ADAL" clId="{89A82D13-80D3-4ED4-AB02-CD523FB07085}" dt="2021-11-24T11:27:24.981" v="120" actId="1076"/>
        <pc:sldMkLst>
          <pc:docMk/>
          <pc:sldMk cId="2624670618" sldId="289"/>
        </pc:sldMkLst>
        <pc:spChg chg="add mod">
          <ac:chgData name="McGregor, Iain - GIAA" userId="ea652a34-2b1b-4e88-970c-fdd8a2a06482" providerId="ADAL" clId="{89A82D13-80D3-4ED4-AB02-CD523FB07085}" dt="2021-11-24T11:27:24.981" v="120" actId="1076"/>
          <ac:spMkLst>
            <pc:docMk/>
            <pc:sldMk cId="2624670618" sldId="289"/>
            <ac:spMk id="2" creationId="{8863DF0D-B636-4163-A957-E10A59688BE2}"/>
          </ac:spMkLst>
        </pc:spChg>
        <pc:spChg chg="mod">
          <ac:chgData name="McGregor, Iain - GIAA" userId="ea652a34-2b1b-4e88-970c-fdd8a2a06482" providerId="ADAL" clId="{89A82D13-80D3-4ED4-AB02-CD523FB07085}" dt="2021-11-23T18:13:09.867" v="38" actId="20577"/>
          <ac:spMkLst>
            <pc:docMk/>
            <pc:sldMk cId="2624670618" sldId="289"/>
            <ac:spMk id="3" creationId="{540868CC-7F8E-4806-8064-731C94922258}"/>
          </ac:spMkLst>
        </pc:spChg>
        <pc:spChg chg="mod">
          <ac:chgData name="McGregor, Iain - GIAA" userId="ea652a34-2b1b-4e88-970c-fdd8a2a06482" providerId="ADAL" clId="{89A82D13-80D3-4ED4-AB02-CD523FB07085}" dt="2021-11-23T18:13:28.970" v="45" actId="1076"/>
          <ac:spMkLst>
            <pc:docMk/>
            <pc:sldMk cId="2624670618" sldId="289"/>
            <ac:spMk id="5" creationId="{DB86EF1C-4E96-4B0D-A921-A8ECE9D6A595}"/>
          </ac:spMkLst>
        </pc:spChg>
        <pc:picChg chg="add mod">
          <ac:chgData name="McGregor, Iain - GIAA" userId="ea652a34-2b1b-4e88-970c-fdd8a2a06482" providerId="ADAL" clId="{89A82D13-80D3-4ED4-AB02-CD523FB07085}" dt="2021-11-23T18:13:20.730" v="43" actId="1076"/>
          <ac:picMkLst>
            <pc:docMk/>
            <pc:sldMk cId="2624670618" sldId="289"/>
            <ac:picMk id="6" creationId="{E9110208-4CFD-4D79-B4CC-68940A4AAE91}"/>
          </ac:picMkLst>
        </pc:picChg>
      </pc:sldChg>
      <pc:sldChg chg="ord">
        <pc:chgData name="McGregor, Iain - GIAA" userId="ea652a34-2b1b-4e88-970c-fdd8a2a06482" providerId="ADAL" clId="{89A82D13-80D3-4ED4-AB02-CD523FB07085}" dt="2021-11-23T18:14:41.101" v="48"/>
        <pc:sldMkLst>
          <pc:docMk/>
          <pc:sldMk cId="3533772640" sldId="291"/>
        </pc:sldMkLst>
      </pc:sldChg>
      <pc:sldChg chg="addSp modSp modAnim">
        <pc:chgData name="McGregor, Iain - GIAA" userId="ea652a34-2b1b-4e88-970c-fdd8a2a06482" providerId="ADAL" clId="{89A82D13-80D3-4ED4-AB02-CD523FB07085}" dt="2021-11-23T18:16:58.536" v="51"/>
        <pc:sldMkLst>
          <pc:docMk/>
          <pc:sldMk cId="2531699015" sldId="292"/>
        </pc:sldMkLst>
        <pc:spChg chg="mod">
          <ac:chgData name="McGregor, Iain - GIAA" userId="ea652a34-2b1b-4e88-970c-fdd8a2a06482" providerId="ADAL" clId="{89A82D13-80D3-4ED4-AB02-CD523FB07085}" dt="2021-11-23T18:16:52.474" v="50" actId="164"/>
          <ac:spMkLst>
            <pc:docMk/>
            <pc:sldMk cId="2531699015" sldId="292"/>
            <ac:spMk id="5" creationId="{7FCB386B-E8D2-47C8-AB80-2BF56EF95603}"/>
          </ac:spMkLst>
        </pc:spChg>
        <pc:grpChg chg="add mod">
          <ac:chgData name="McGregor, Iain - GIAA" userId="ea652a34-2b1b-4e88-970c-fdd8a2a06482" providerId="ADAL" clId="{89A82D13-80D3-4ED4-AB02-CD523FB07085}" dt="2021-11-23T18:16:52.474" v="50" actId="164"/>
          <ac:grpSpMkLst>
            <pc:docMk/>
            <pc:sldMk cId="2531699015" sldId="292"/>
            <ac:grpSpMk id="2" creationId="{6C6F48E8-3461-4667-868E-49C3B4BF532E}"/>
          </ac:grpSpMkLst>
        </pc:grpChg>
        <pc:grpChg chg="mod">
          <ac:chgData name="McGregor, Iain - GIAA" userId="ea652a34-2b1b-4e88-970c-fdd8a2a06482" providerId="ADAL" clId="{89A82D13-80D3-4ED4-AB02-CD523FB07085}" dt="2021-11-23T18:16:52.474" v="50" actId="164"/>
          <ac:grpSpMkLst>
            <pc:docMk/>
            <pc:sldMk cId="2531699015" sldId="292"/>
            <ac:grpSpMk id="17" creationId="{82C9FAFB-56A5-4CCA-BD73-37AA13D51E9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055C-F0F7-466C-B116-5B646D60D25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DC20-0E56-47B1-8EA1-C0A5678DE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7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Breadth and depth</a:t>
            </a:r>
          </a:p>
          <a:p>
            <a:r>
              <a:rPr lang="en-GB" dirty="0"/>
              <a:t>Insights generation</a:t>
            </a:r>
          </a:p>
          <a:p>
            <a:r>
              <a:rPr lang="en-GB" dirty="0"/>
              <a:t>Depth from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DC20-0E56-47B1-8EA1-C0A5678DEA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2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DC20-0E56-47B1-8EA1-C0A5678DEA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7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DC20-0E56-47B1-8EA1-C0A5678DEA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5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8A026C2-3740-A343-8209-D17EBC614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F09A9AF-83AA-44C1-82BE-451491AF8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5019"/>
            <a:ext cx="5096107" cy="13289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2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446D55D-7E91-8645-82CE-6770FDFC4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B43190-B2C6-F243-83F0-E7C5C0CBE11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6846" y="1446828"/>
            <a:ext cx="6889526" cy="3381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solidFill>
                  <a:schemeClr val="accent5"/>
                </a:solidFill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AEF5-4E1E-B246-9E8D-501531CC6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846" y="518936"/>
            <a:ext cx="6889526" cy="584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 algn="l">
              <a:buNone/>
              <a:defRPr sz="2800" b="1">
                <a:latin typeface="+mj-lt"/>
              </a:defRPr>
            </a:lvl2pPr>
            <a:lvl3pPr marL="914400" indent="0" algn="l">
              <a:buNone/>
              <a:defRPr sz="2800" b="1">
                <a:latin typeface="+mj-lt"/>
              </a:defRPr>
            </a:lvl3pPr>
            <a:lvl4pPr marL="1371600" indent="0" algn="l">
              <a:buNone/>
              <a:defRPr sz="2800" b="1">
                <a:latin typeface="+mj-lt"/>
              </a:defRPr>
            </a:lvl4pPr>
            <a:lvl5pPr marL="1828800" indent="0" algn="l">
              <a:buNone/>
              <a:defRPr sz="2800" b="1">
                <a:latin typeface="+mj-lt"/>
              </a:defRPr>
            </a:lvl5pPr>
          </a:lstStyle>
          <a:p>
            <a:pPr lvl="0"/>
            <a:r>
              <a:rPr kumimoji="1" lang="en-GB" altLang="zh-C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7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0C46548-98F9-4B45-86D2-D859E70A0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B43190-B2C6-F243-83F0-E7C5C0CBE11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6846" y="1446828"/>
            <a:ext cx="3578927" cy="3381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AEF5-4E1E-B246-9E8D-501531CC6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846" y="518936"/>
            <a:ext cx="6889526" cy="584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 algn="l">
              <a:buNone/>
              <a:defRPr sz="2800" b="1">
                <a:latin typeface="+mj-lt"/>
              </a:defRPr>
            </a:lvl2pPr>
            <a:lvl3pPr marL="914400" indent="0" algn="l">
              <a:buNone/>
              <a:defRPr sz="2800" b="1">
                <a:latin typeface="+mj-lt"/>
              </a:defRPr>
            </a:lvl3pPr>
            <a:lvl4pPr marL="1371600" indent="0" algn="l">
              <a:buNone/>
              <a:defRPr sz="2800" b="1">
                <a:latin typeface="+mj-lt"/>
              </a:defRPr>
            </a:lvl4pPr>
            <a:lvl5pPr marL="1828800" indent="0" algn="l">
              <a:buNone/>
              <a:defRPr sz="2800" b="1">
                <a:latin typeface="+mj-lt"/>
              </a:defRPr>
            </a:lvl5pPr>
          </a:lstStyle>
          <a:p>
            <a:pPr lvl="0"/>
            <a:r>
              <a:rPr kumimoji="1" lang="en-GB" altLang="zh-CN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7A1740-26AA-5644-B4C6-22BB2998BB0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38533" y="1446828"/>
            <a:ext cx="3578927" cy="3381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4552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89AC775-B5DE-9247-A5F2-46EF4D055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B43190-B2C6-F243-83F0-E7C5C0CBE11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6846" y="1446828"/>
            <a:ext cx="2321997" cy="3381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AEF5-4E1E-B246-9E8D-501531CC6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846" y="518936"/>
            <a:ext cx="6889526" cy="584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 algn="l">
              <a:buNone/>
              <a:defRPr sz="2800" b="1">
                <a:latin typeface="+mj-lt"/>
              </a:defRPr>
            </a:lvl2pPr>
            <a:lvl3pPr marL="914400" indent="0" algn="l">
              <a:buNone/>
              <a:defRPr sz="2800" b="1">
                <a:latin typeface="+mj-lt"/>
              </a:defRPr>
            </a:lvl3pPr>
            <a:lvl4pPr marL="1371600" indent="0" algn="l">
              <a:buNone/>
              <a:defRPr sz="2800" b="1">
                <a:latin typeface="+mj-lt"/>
              </a:defRPr>
            </a:lvl4pPr>
            <a:lvl5pPr marL="1828800" indent="0" algn="l">
              <a:buNone/>
              <a:defRPr sz="2800" b="1">
                <a:latin typeface="+mj-lt"/>
              </a:defRPr>
            </a:lvl5pPr>
          </a:lstStyle>
          <a:p>
            <a:pPr lvl="0"/>
            <a:r>
              <a:rPr kumimoji="1" lang="en-GB" altLang="zh-CN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0DCA5A-583F-DF44-9091-3C813641897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126012" y="1446828"/>
            <a:ext cx="2321997" cy="3381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DB4B4AA-EE00-FF48-BD46-7DB83927FBC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05178" y="1446828"/>
            <a:ext cx="2321997" cy="3381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847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900D5A8-5F09-7940-AE48-F82ABBDE1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B43190-B2C6-F243-83F0-E7C5C0CBE11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740728" y="1446828"/>
            <a:ext cx="3040364" cy="3381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AEF5-4E1E-B246-9E8D-501531CC6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846" y="518936"/>
            <a:ext cx="6889526" cy="584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 algn="l">
              <a:buNone/>
              <a:defRPr sz="2800" b="1">
                <a:latin typeface="+mj-lt"/>
              </a:defRPr>
            </a:lvl2pPr>
            <a:lvl3pPr marL="914400" indent="0" algn="l">
              <a:buNone/>
              <a:defRPr sz="2800" b="1">
                <a:latin typeface="+mj-lt"/>
              </a:defRPr>
            </a:lvl3pPr>
            <a:lvl4pPr marL="1371600" indent="0" algn="l">
              <a:buNone/>
              <a:defRPr sz="2800" b="1">
                <a:latin typeface="+mj-lt"/>
              </a:defRPr>
            </a:lvl4pPr>
            <a:lvl5pPr marL="1828800" indent="0" algn="l">
              <a:buNone/>
              <a:defRPr sz="2800" b="1">
                <a:latin typeface="+mj-lt"/>
              </a:defRPr>
            </a:lvl5pPr>
          </a:lstStyle>
          <a:p>
            <a:pPr lvl="0"/>
            <a:r>
              <a:rPr kumimoji="1" lang="en-GB" altLang="zh-CN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BB3457-573B-5A49-955F-EBA15FF70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846" y="1452562"/>
            <a:ext cx="2000250" cy="33754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5E738D0-10E9-8A44-AE75-C0DB74FE27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725" y="1452562"/>
            <a:ext cx="2000250" cy="33754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57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A607CFE-F190-E54E-AB7B-7A74D4061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B43190-B2C6-F243-83F0-E7C5C0CBE11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21725" y="1446828"/>
            <a:ext cx="3552842" cy="3381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Pct val="80000"/>
              <a:buFont typeface="STIXGeneral-Regular" pitchFamily="2" charset="2"/>
              <a:buNone/>
              <a:defRPr sz="1600">
                <a:solidFill>
                  <a:srgbClr val="292C39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AEF5-4E1E-B246-9E8D-501531CC6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846" y="518936"/>
            <a:ext cx="6889526" cy="584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 algn="l">
              <a:buNone/>
              <a:defRPr sz="2800" b="1">
                <a:latin typeface="+mj-lt"/>
              </a:defRPr>
            </a:lvl2pPr>
            <a:lvl3pPr marL="914400" indent="0" algn="l">
              <a:buNone/>
              <a:defRPr sz="2800" b="1">
                <a:latin typeface="+mj-lt"/>
              </a:defRPr>
            </a:lvl3pPr>
            <a:lvl4pPr marL="1371600" indent="0" algn="l">
              <a:buNone/>
              <a:defRPr sz="2800" b="1">
                <a:latin typeface="+mj-lt"/>
              </a:defRPr>
            </a:lvl4pPr>
            <a:lvl5pPr marL="1828800" indent="0" algn="l">
              <a:buNone/>
              <a:defRPr sz="2800" b="1">
                <a:latin typeface="+mj-lt"/>
              </a:defRPr>
            </a:lvl5pPr>
          </a:lstStyle>
          <a:p>
            <a:pPr lvl="0"/>
            <a:r>
              <a:rPr kumimoji="1" lang="en-GB" altLang="zh-CN" dirty="0"/>
              <a:t>Click to edit Master text styles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5E738D0-10E9-8A44-AE75-C0DB74FE27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5090" y="1452562"/>
            <a:ext cx="3669885" cy="3375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+mj-lt"/>
              </a:defRPr>
            </a:lvl1pPr>
          </a:lstStyle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198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78DAF62-3A9F-B648-B3AB-AF0F5F9D8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AEF5-4E1E-B246-9E8D-501531CC6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846" y="518936"/>
            <a:ext cx="6889526" cy="584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 algn="l">
              <a:buNone/>
              <a:defRPr sz="2800" b="1">
                <a:latin typeface="+mj-lt"/>
              </a:defRPr>
            </a:lvl2pPr>
            <a:lvl3pPr marL="914400" indent="0" algn="l">
              <a:buNone/>
              <a:defRPr sz="2800" b="1">
                <a:latin typeface="+mj-lt"/>
              </a:defRPr>
            </a:lvl3pPr>
            <a:lvl4pPr marL="1371600" indent="0" algn="l">
              <a:buNone/>
              <a:defRPr sz="2800" b="1">
                <a:latin typeface="+mj-lt"/>
              </a:defRPr>
            </a:lvl4pPr>
            <a:lvl5pPr marL="1828800" indent="0" algn="l">
              <a:buNone/>
              <a:defRPr sz="2800" b="1">
                <a:latin typeface="+mj-lt"/>
              </a:defRPr>
            </a:lvl5pPr>
          </a:lstStyle>
          <a:p>
            <a:pPr lvl="0"/>
            <a:r>
              <a:rPr kumimoji="1" lang="en-GB" altLang="zh-CN" dirty="0"/>
              <a:t>Click to edit Master text styles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5E738D0-10E9-8A44-AE75-C0DB74FE27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847" y="1452562"/>
            <a:ext cx="6889526" cy="3375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+mj-lt"/>
              </a:defRPr>
            </a:lvl1pPr>
          </a:lstStyle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34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UE text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33D9537-EDCF-B24E-AE2F-777AD5F61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F09A9AF-83AA-44C1-82BE-451491AF8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982" y="1426464"/>
            <a:ext cx="7049424" cy="32918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800" b="1" i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0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60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699" r:id="rId3"/>
    <p:sldLayoutId id="2147483705" r:id="rId4"/>
    <p:sldLayoutId id="2147483700" r:id="rId5"/>
    <p:sldLayoutId id="2147483701" r:id="rId6"/>
    <p:sldLayoutId id="2147483704" r:id="rId7"/>
    <p:sldLayoutId id="214748370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0000"/>
        <a:buFont typeface="STIXGeneral-Regular" pitchFamily="2" charset="2"/>
        <a:buChar char="⎔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0000"/>
        <a:buFont typeface="STIXGeneral-Regular" pitchFamily="2" charset="2"/>
        <a:buChar char="⎔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0000"/>
        <a:buFont typeface="STIXGeneral-Regular" pitchFamily="2" charset="2"/>
        <a:buChar char="⎔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0000"/>
        <a:buFont typeface="STIXGeneral-Regular" pitchFamily="2" charset="2"/>
        <a:buChar char="⎔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cid:image010.png@01D7A3D0.A1BF68C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E286-3A01-164A-A400-A2D8A312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019"/>
            <a:ext cx="5096107" cy="2061144"/>
          </a:xfrm>
        </p:spPr>
        <p:txBody>
          <a:bodyPr>
            <a:normAutofit fontScale="90000"/>
          </a:bodyPr>
          <a:lstStyle/>
          <a:p>
            <a:r>
              <a:rPr lang="en-GB" sz="2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digital and AI technology is transforming public sector internal audit</a:t>
            </a:r>
            <a:b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Iain McGregor</a:t>
            </a:r>
            <a:b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Director of Innovation and Development</a:t>
            </a:r>
            <a:b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Government Internal Audit Agency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888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6314B-1E82-4DD2-8162-7D814105F7F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Internal audit and Counter Fraud and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450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13 Central Government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130 Government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C1417-3E16-402D-AB08-AC51F16F2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Government Internal Audit Agency</a:t>
            </a:r>
          </a:p>
        </p:txBody>
      </p:sp>
      <p:pic>
        <p:nvPicPr>
          <p:cNvPr id="5" name="Picture 4" descr="A picture containing person, crowd, group, huge&#10;&#10;Description automatically generated">
            <a:extLst>
              <a:ext uri="{FF2B5EF4-FFF2-40B4-BE49-F238E27FC236}">
                <a16:creationId xmlns:a16="http://schemas.microsoft.com/office/drawing/2014/main" id="{7CAE430B-363D-4F86-A43E-2B43795CF1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609" y="1915048"/>
            <a:ext cx="4913259" cy="16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6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D4C5B7C-C2B8-4971-9242-51F85945721F}"/>
              </a:ext>
            </a:extLst>
          </p:cNvPr>
          <p:cNvGrpSpPr/>
          <p:nvPr/>
        </p:nvGrpSpPr>
        <p:grpSpPr>
          <a:xfrm>
            <a:off x="1093016" y="1840836"/>
            <a:ext cx="1819147" cy="2218466"/>
            <a:chOff x="437779" y="2173836"/>
            <a:chExt cx="1819147" cy="2218466"/>
          </a:xfrm>
        </p:grpSpPr>
        <p:sp>
          <p:nvSpPr>
            <p:cNvPr id="8" name="Rectangle 7" descr="Lightbulb">
              <a:extLst>
                <a:ext uri="{FF2B5EF4-FFF2-40B4-BE49-F238E27FC236}">
                  <a16:creationId xmlns:a16="http://schemas.microsoft.com/office/drawing/2014/main" id="{EA25A5DF-248E-4CAE-A91C-DB7371DB8A4C}"/>
                </a:ext>
              </a:extLst>
            </p:cNvPr>
            <p:cNvSpPr/>
            <p:nvPr/>
          </p:nvSpPr>
          <p:spPr>
            <a:xfrm>
              <a:off x="437779" y="2173836"/>
              <a:ext cx="575297" cy="57529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3C1529-130D-4326-A06D-76951480746C}"/>
                </a:ext>
              </a:extLst>
            </p:cNvPr>
            <p:cNvSpPr/>
            <p:nvPr/>
          </p:nvSpPr>
          <p:spPr>
            <a:xfrm>
              <a:off x="437779" y="2832002"/>
              <a:ext cx="1819147" cy="416063"/>
            </a:xfrm>
            <a:custGeom>
              <a:avLst/>
              <a:gdLst>
                <a:gd name="connsiteX0" fmla="*/ 0 w 1643705"/>
                <a:gd name="connsiteY0" fmla="*/ 0 h 416063"/>
                <a:gd name="connsiteX1" fmla="*/ 1643705 w 1643705"/>
                <a:gd name="connsiteY1" fmla="*/ 0 h 416063"/>
                <a:gd name="connsiteX2" fmla="*/ 1643705 w 1643705"/>
                <a:gd name="connsiteY2" fmla="*/ 416063 h 416063"/>
                <a:gd name="connsiteX3" fmla="*/ 0 w 1643705"/>
                <a:gd name="connsiteY3" fmla="*/ 416063 h 416063"/>
                <a:gd name="connsiteX4" fmla="*/ 0 w 1643705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705" h="416063">
                  <a:moveTo>
                    <a:pt x="0" y="0"/>
                  </a:moveTo>
                  <a:lnTo>
                    <a:pt x="1643705" y="0"/>
                  </a:lnTo>
                  <a:lnTo>
                    <a:pt x="1643705" y="416063"/>
                  </a:lnTo>
                  <a:lnTo>
                    <a:pt x="0" y="416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GB" sz="1400" kern="1200" dirty="0"/>
                <a:t>GIAA Innovation Hub</a:t>
              </a:r>
              <a:endParaRPr lang="en-US" sz="14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26249D-060C-4AF3-BAB9-054354A7ED72}"/>
                </a:ext>
              </a:extLst>
            </p:cNvPr>
            <p:cNvSpPr/>
            <p:nvPr/>
          </p:nvSpPr>
          <p:spPr>
            <a:xfrm>
              <a:off x="437779" y="3286608"/>
              <a:ext cx="1643705" cy="1105694"/>
            </a:xfrm>
            <a:custGeom>
              <a:avLst/>
              <a:gdLst>
                <a:gd name="connsiteX0" fmla="*/ 0 w 1643705"/>
                <a:gd name="connsiteY0" fmla="*/ 0 h 814414"/>
                <a:gd name="connsiteX1" fmla="*/ 1643705 w 1643705"/>
                <a:gd name="connsiteY1" fmla="*/ 0 h 814414"/>
                <a:gd name="connsiteX2" fmla="*/ 1643705 w 1643705"/>
                <a:gd name="connsiteY2" fmla="*/ 814414 h 814414"/>
                <a:gd name="connsiteX3" fmla="*/ 0 w 1643705"/>
                <a:gd name="connsiteY3" fmla="*/ 814414 h 814414"/>
                <a:gd name="connsiteX4" fmla="*/ 0 w 1643705"/>
                <a:gd name="connsiteY4" fmla="*/ 0 h 8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705" h="814414">
                  <a:moveTo>
                    <a:pt x="0" y="0"/>
                  </a:moveTo>
                  <a:lnTo>
                    <a:pt x="1643705" y="0"/>
                  </a:lnTo>
                  <a:lnTo>
                    <a:pt x="1643705" y="814414"/>
                  </a:lnTo>
                  <a:lnTo>
                    <a:pt x="0" y="8144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Experiment</a:t>
              </a:r>
              <a:endParaRPr lang="en-US" sz="1400" kern="1200" dirty="0"/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Learn from failure</a:t>
              </a:r>
              <a:endParaRPr lang="en-US" sz="1400" kern="1200" dirty="0"/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Succeed</a:t>
              </a:r>
              <a:endParaRPr lang="en-US" sz="1100" kern="120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E961C-B58B-5847-A379-BE9A848C3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GB" altLang="zh-CN" dirty="0"/>
              <a:t>Innovation</a:t>
            </a:r>
            <a:endParaRPr kumimoji="1" lang="zh-CN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6F48E8-3461-4667-868E-49C3B4BF532E}"/>
              </a:ext>
            </a:extLst>
          </p:cNvPr>
          <p:cNvGrpSpPr/>
          <p:nvPr/>
        </p:nvGrpSpPr>
        <p:grpSpPr>
          <a:xfrm>
            <a:off x="4551998" y="1434458"/>
            <a:ext cx="2677467" cy="3139499"/>
            <a:chOff x="4551998" y="1434458"/>
            <a:chExt cx="2677467" cy="31394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C9FAFB-56A5-4CCA-BD73-37AA13D51E92}"/>
                </a:ext>
              </a:extLst>
            </p:cNvPr>
            <p:cNvGrpSpPr/>
            <p:nvPr/>
          </p:nvGrpSpPr>
          <p:grpSpPr>
            <a:xfrm>
              <a:off x="4551998" y="1434458"/>
              <a:ext cx="2677467" cy="2677467"/>
              <a:chOff x="826848" y="1615384"/>
              <a:chExt cx="2677467" cy="267746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0267AC1-B90D-49A5-ACA4-16EC42163E87}"/>
                  </a:ext>
                </a:extLst>
              </p:cNvPr>
              <p:cNvSpPr/>
              <p:nvPr/>
            </p:nvSpPr>
            <p:spPr>
              <a:xfrm>
                <a:off x="826848" y="1615384"/>
                <a:ext cx="2677467" cy="267746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CF9449C-C642-413A-B984-0102AFD3BC16}"/>
                  </a:ext>
                </a:extLst>
              </p:cNvPr>
              <p:cNvSpPr/>
              <p:nvPr/>
            </p:nvSpPr>
            <p:spPr>
              <a:xfrm>
                <a:off x="1245035" y="2451761"/>
                <a:ext cx="1841090" cy="18410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400" dirty="0"/>
                  <a:t>Community of Practice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5ED591A-25D8-45EE-BF4F-07DB46364426}"/>
                  </a:ext>
                </a:extLst>
              </p:cNvPr>
              <p:cNvSpPr/>
              <p:nvPr/>
            </p:nvSpPr>
            <p:spPr>
              <a:xfrm>
                <a:off x="1688334" y="3338354"/>
                <a:ext cx="954497" cy="9544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Core Team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118F1C-AFA9-4850-BF3C-56AB46F35116}"/>
                  </a:ext>
                </a:extLst>
              </p:cNvPr>
              <p:cNvSpPr txBox="1"/>
              <p:nvPr/>
            </p:nvSpPr>
            <p:spPr>
              <a:xfrm>
                <a:off x="1367926" y="1989729"/>
                <a:ext cx="1595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Wider agency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CB386B-E8D2-47C8-AB80-2BF56EF95603}"/>
                </a:ext>
              </a:extLst>
            </p:cNvPr>
            <p:cNvSpPr txBox="1"/>
            <p:nvPr/>
          </p:nvSpPr>
          <p:spPr>
            <a:xfrm>
              <a:off x="5067395" y="4204625"/>
              <a:ext cx="1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Data Analytics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6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B7072-4784-4C14-8C79-F39073CD1DC3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589130" y="1146964"/>
            <a:ext cx="6028699" cy="3574913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F4147-C221-413D-AA30-BBFDC218C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Example of Data Analytics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08B0A-634E-4582-A402-AE75A4AC2BD9}"/>
              </a:ext>
            </a:extLst>
          </p:cNvPr>
          <p:cNvSpPr txBox="1"/>
          <p:nvPr/>
        </p:nvSpPr>
        <p:spPr>
          <a:xfrm>
            <a:off x="3991609" y="4769130"/>
            <a:ext cx="2759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Anonymised demonstration data used</a:t>
            </a:r>
          </a:p>
        </p:txBody>
      </p:sp>
    </p:spTree>
    <p:extLst>
      <p:ext uri="{BB962C8B-B14F-4D97-AF65-F5344CB8AC3E}">
        <p14:creationId xmlns:p14="http://schemas.microsoft.com/office/powerpoint/2010/main" val="287322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316F4-A695-427E-8E0B-F297A75047F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 at the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Advanced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NLP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Common phrases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Sentiment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102 Annual Opinions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41889-3ABE-4183-9932-E1918FC85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GIAA Insights Engine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3F3A011-B502-463C-9D10-2D7C7ABCB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1328" y="1034418"/>
            <a:ext cx="1915237" cy="225701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78F858-2D61-45A9-9DB3-FCD3C40AE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128" y="1366489"/>
            <a:ext cx="4059301" cy="1979843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E9DE4EC-F9D8-46FB-B399-8B035B9DE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316" y="3159140"/>
            <a:ext cx="3578927" cy="164774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D3FBA55-22A6-45BB-8778-83B574AC3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521" y="3428966"/>
            <a:ext cx="1533959" cy="137792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149DF5-37F8-4DDC-A6C4-0205CA67003F}"/>
              </a:ext>
            </a:extLst>
          </p:cNvPr>
          <p:cNvSpPr txBox="1"/>
          <p:nvPr/>
        </p:nvSpPr>
        <p:spPr>
          <a:xfrm>
            <a:off x="6285762" y="4828032"/>
            <a:ext cx="26228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Original search tool developed by NAO</a:t>
            </a:r>
          </a:p>
        </p:txBody>
      </p:sp>
    </p:spTree>
    <p:extLst>
      <p:ext uri="{BB962C8B-B14F-4D97-AF65-F5344CB8AC3E}">
        <p14:creationId xmlns:p14="http://schemas.microsoft.com/office/powerpoint/2010/main" val="209649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699B0B-ABBC-4928-80B8-5D8F7510F73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037" y="1012157"/>
            <a:ext cx="5554063" cy="38158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86EF1C-4E96-4B0D-A921-A8ECE9D6A59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1275" y="3052087"/>
            <a:ext cx="2740765" cy="17759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 documents from GOV.UK website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7 on Knowledge Assets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13 on innovation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868CC-7F8E-4806-8064-731C949222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Learn from other sectors</a:t>
            </a:r>
          </a:p>
        </p:txBody>
      </p:sp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B84349C3-8A0A-424E-91DD-ACAE040E0E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220" y="1596357"/>
            <a:ext cx="3261237" cy="2493511"/>
          </a:xfrm>
          <a:prstGeom prst="rect">
            <a:avLst/>
          </a:prstGeom>
        </p:spPr>
      </p:pic>
      <p:pic>
        <p:nvPicPr>
          <p:cNvPr id="6" name="Content Placeholder 5" descr="Top shot of a representation of networks with stick figures.">
            <a:extLst>
              <a:ext uri="{FF2B5EF4-FFF2-40B4-BE49-F238E27FC236}">
                <a16:creationId xmlns:a16="http://schemas.microsoft.com/office/drawing/2014/main" id="{E9110208-4CFD-4D79-B4CC-68940A4AAE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30" y="1052214"/>
            <a:ext cx="2875257" cy="1913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3DF0D-B636-4163-A957-E10A59688BE2}"/>
              </a:ext>
            </a:extLst>
          </p:cNvPr>
          <p:cNvSpPr txBox="1"/>
          <p:nvPr/>
        </p:nvSpPr>
        <p:spPr>
          <a:xfrm>
            <a:off x="391464" y="4821257"/>
            <a:ext cx="31149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dirty="0"/>
              <a:t>Ref: </a:t>
            </a:r>
            <a:r>
              <a:rPr lang="en-GB" sz="1100" dirty="0" err="1"/>
              <a:t>Textnets</a:t>
            </a:r>
            <a:r>
              <a:rPr lang="en-GB" sz="1100" dirty="0"/>
              <a:t> package, C Bail, 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26246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44EF35-E60F-4E25-B214-1252FD611F0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Put people at the centre of what you do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Choice of technology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How you do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Innovate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Learn from other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ambitious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Learn from Failure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81C8E-9771-4882-A8AE-B7B6C3CE1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Final Thoughts</a:t>
            </a:r>
          </a:p>
        </p:txBody>
      </p:sp>
      <p:pic>
        <p:nvPicPr>
          <p:cNvPr id="6" name="Content Placeholder 5" descr="Person holding a puzzle piece">
            <a:extLst>
              <a:ext uri="{FF2B5EF4-FFF2-40B4-BE49-F238E27FC236}">
                <a16:creationId xmlns:a16="http://schemas.microsoft.com/office/drawing/2014/main" id="{7968A2DF-71C6-4511-A4F3-9849A8B25EC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650" y="1926950"/>
            <a:ext cx="3578225" cy="2419900"/>
          </a:xfrm>
        </p:spPr>
      </p:pic>
    </p:spTree>
    <p:extLst>
      <p:ext uri="{BB962C8B-B14F-4D97-AF65-F5344CB8AC3E}">
        <p14:creationId xmlns:p14="http://schemas.microsoft.com/office/powerpoint/2010/main" val="353377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564C-9509-664F-8C62-62DCFEEF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GB" altLang="zh-CN" dirty="0"/>
              <a:t>Iain McGregor</a:t>
            </a:r>
            <a:br>
              <a:rPr kumimoji="1" lang="en-GB" altLang="zh-CN" dirty="0"/>
            </a:br>
            <a:br>
              <a:rPr kumimoji="1" lang="en-GB" altLang="zh-CN" dirty="0"/>
            </a:br>
            <a:r>
              <a:rPr kumimoji="1" lang="en-GB" altLang="zh-CN" sz="3200" dirty="0"/>
              <a:t>correspondence@giaa.gov.uk</a:t>
            </a:r>
            <a:br>
              <a:rPr kumimoji="1" lang="en-GB" altLang="zh-CN" sz="2700" dirty="0"/>
            </a:br>
            <a:br>
              <a:rPr kumimoji="1" lang="en-GB" altLang="zh-CN" sz="2700" dirty="0"/>
            </a:br>
            <a:r>
              <a:rPr kumimoji="1" lang="en-GB" altLang="zh-CN" sz="2700" dirty="0"/>
              <a:t>linkedin.com/in/</a:t>
            </a:r>
            <a:r>
              <a:rPr kumimoji="1" lang="en-GB" altLang="zh-CN" sz="2700" dirty="0" err="1"/>
              <a:t>iainjmcgregor</a:t>
            </a:r>
            <a:br>
              <a:rPr kumimoji="1" lang="en-GB" altLang="zh-CN" sz="3600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977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AL CIIA COLOURS TEMPLATE">
      <a:dk1>
        <a:srgbClr val="282B39"/>
      </a:dk1>
      <a:lt1>
        <a:srgbClr val="FFFFFF"/>
      </a:lt1>
      <a:dk2>
        <a:srgbClr val="004165"/>
      </a:dk2>
      <a:lt2>
        <a:srgbClr val="FFFFFF"/>
      </a:lt2>
      <a:accent1>
        <a:srgbClr val="3CB6CE"/>
      </a:accent1>
      <a:accent2>
        <a:srgbClr val="F44258"/>
      </a:accent2>
      <a:accent3>
        <a:srgbClr val="A5A5A5"/>
      </a:accent3>
      <a:accent4>
        <a:srgbClr val="A7B300"/>
      </a:accent4>
      <a:accent5>
        <a:srgbClr val="5482AB"/>
      </a:accent5>
      <a:accent6>
        <a:srgbClr val="EC7908"/>
      </a:accent6>
      <a:hlink>
        <a:srgbClr val="808A8E"/>
      </a:hlink>
      <a:folHlink>
        <a:srgbClr val="4F2C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1999C579FC342B3C929D10C64EBDF" ma:contentTypeVersion="7" ma:contentTypeDescription="Create a new document." ma:contentTypeScope="" ma:versionID="a74c155a4654655000833cb8ba6478d0">
  <xsd:schema xmlns:xsd="http://www.w3.org/2001/XMLSchema" xmlns:xs="http://www.w3.org/2001/XMLSchema" xmlns:p="http://schemas.microsoft.com/office/2006/metadata/properties" xmlns:ns2="f791fa50-dc13-4522-b57f-453a008f0de9" targetNamespace="http://schemas.microsoft.com/office/2006/metadata/properties" ma:root="true" ma:fieldsID="ec57541b7fe397c525afbd1c5ba979bf" ns2:_="">
    <xsd:import namespace="f791fa50-dc13-4522-b57f-453a008f0d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1fa50-dc13-4522-b57f-453a008f0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AAB1C-5E3E-4A72-AD22-BB8D18557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91fa50-dc13-4522-b57f-453a008f0d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575B26-9051-402E-BC1F-F49EED75FBC4}">
  <ds:schemaRefs>
    <ds:schemaRef ds:uri="http://purl.org/dc/elements/1.1/"/>
    <ds:schemaRef ds:uri="http://schemas.microsoft.com/office/2006/metadata/properties"/>
    <ds:schemaRef ds:uri="f791fa50-dc13-4522-b57f-453a008f0de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4E62FF-BD08-4CFB-A9C6-D43828770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9107</TotalTime>
  <Words>185</Words>
  <Application>Microsoft Office PowerPoint</Application>
  <PresentationFormat>On-screen Show (16:9)</PresentationFormat>
  <Paragraphs>54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STIXGeneral-Regular</vt:lpstr>
      <vt:lpstr>Office Theme</vt:lpstr>
      <vt:lpstr>How digital and AI technology is transforming public sector internal audit  Iain McGregor Director of Innovation and Development Government Internal Audit Agency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Iain McGregor  correspondence@giaa.gov.uk  linkedin.com/in/iainjmcgregor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Brightmore</dc:creator>
  <cp:lastModifiedBy>McGregor, Iain - GIAA</cp:lastModifiedBy>
  <cp:revision>57</cp:revision>
  <dcterms:created xsi:type="dcterms:W3CDTF">2016-06-10T10:38:04Z</dcterms:created>
  <dcterms:modified xsi:type="dcterms:W3CDTF">2021-11-24T15:00:52Z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0x0101008601999C579FC342B3C929D10C64EBDF</vt:lpwstr>
  </property>
</Properties>
</file>